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7475200" cy="9753600"/>
  <p:notesSz cx="9753600" cy="174752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2-1.jpeg>
</file>

<file path=ppt/media/image-3-1.png>
</file>

<file path=ppt/media/image-4-1.jpeg>
</file>

<file path=ppt/media/image-5-1.png>
</file>

<file path=ppt/media/image-6-1.png>
</file>

<file path=ppt/media/image-7-1.jpeg>
</file>

<file path=ppt/media/image-8-1.png>
</file>

<file path=ppt/media/image-9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e7dab-ed32-8118-8000-0000c9324848.png?kimi-sig=scO3_tGjNr0zUFpfZXjEMZiDQ1XJDH7A4dvrCibYtmA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e7da7-3902-8534-8000-0000b8bfb737.jpeg?kimi-sig=h9EYTUdwhmseIsypq1G6bwNvI_COEmxgLb_ZaUvs0uw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e7dab-c972-8239-8000-0000eee9ea87.png?kimi-sig=KO865j1o-MMh61XKemG0N5Tm0DMFQuV2HcE4ChxGLLc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e7da7-1f12-8623-8000-000017d04900.jpeg?kimi-sig=RtfUt6ty9YfGwRoA22kv-ohJSxbz3_nieOR5xp8-MJQ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e7db2-d7f2-8d98-8000-000043285aec.png?kimi-sig=F6kqiI6l3zS1zXiW0dtPv0f8HAg8k2y20Psrrg9vmik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e7db5-2112-8e5a-8000-0000f244d5fd.png?kimi-sig=zArNs2ohtee_pdAy87JAlDRjgDaxAh59866OHfh_0QA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e7da8-5652-8fa2-8000-0000a8158927.jpeg?kimi-sig=Av942gIibOe8M4qtom92LfwjC1uh9cvYv3vDnzKwDiM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e7db2-1092-8ef3-8000-000046344267.png?kimi-sig=zN9rJbYLp06ZNODw2TalTiqWmZnWIH2YyKGth7aD9FA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e7db5-3122-8272-8000-00006b68215b.jpeg?kimi-sig=15uJxY8qH-2q4BiVddEdCLumgyjcpuD0z3LPUkoI6fc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ECHO_SAFE: Zero-Trace Offline Intelligence</dc:title>
  <dc:subject>ECHO_SAFE: Zero-Trace Offline Intelligence</dc:subject>
  <dc:creator>Kimi</dc:creator>
  <cp:lastModifiedBy>Kimi</cp:lastModifiedBy>
  <cp:revision>1</cp:revision>
  <dcterms:created xsi:type="dcterms:W3CDTF">2026-01-22T22:38:31Z</dcterms:created>
  <dcterms:modified xsi:type="dcterms:W3CDTF">2026-01-22T22:38:31Z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{"Label":"ECHO_SAFE: Zero-Trace Offline Intelligence","ContentProducer":"001191110108MACG2KBH8F10000","ProduceID":"19be7db5-3472-8362-8000-00000ae09c13","ReservedCode1":"","ContentPropagator":"001191110108MACG2KBH8F20000","PropagateID":"19be7db5-3472-8362-8000-00000ae09c13","ReservedCode2":""}</vt:lpwstr>
  </property>
</Properties>
</file>